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15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EEE6-6CE5-B24E-AAF4-5ADDFA4E2797}" type="datetimeFigureOut">
              <a:rPr lang="en-US" smtClean="0"/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AB0C-860D-6D49-A747-3CF0D765E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34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EEE6-6CE5-B24E-AAF4-5ADDFA4E2797}" type="datetimeFigureOut">
              <a:rPr lang="en-US" smtClean="0"/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AB0C-860D-6D49-A747-3CF0D765E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038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EEE6-6CE5-B24E-AAF4-5ADDFA4E2797}" type="datetimeFigureOut">
              <a:rPr lang="en-US" smtClean="0"/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AB0C-860D-6D49-A747-3CF0D765E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51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EEE6-6CE5-B24E-AAF4-5ADDFA4E2797}" type="datetimeFigureOut">
              <a:rPr lang="en-US" smtClean="0"/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AB0C-860D-6D49-A747-3CF0D765E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83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EEE6-6CE5-B24E-AAF4-5ADDFA4E2797}" type="datetimeFigureOut">
              <a:rPr lang="en-US" smtClean="0"/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AB0C-860D-6D49-A747-3CF0D765E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09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EEE6-6CE5-B24E-AAF4-5ADDFA4E2797}" type="datetimeFigureOut">
              <a:rPr lang="en-US" smtClean="0"/>
              <a:t>7/8/14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AB0C-860D-6D49-A747-3CF0D765E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715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EEE6-6CE5-B24E-AAF4-5ADDFA4E2797}" type="datetimeFigureOut">
              <a:rPr lang="en-US" smtClean="0"/>
              <a:t>7/8/14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AB0C-860D-6D49-A747-3CF0D765E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60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EEE6-6CE5-B24E-AAF4-5ADDFA4E2797}" type="datetimeFigureOut">
              <a:rPr lang="en-US" smtClean="0"/>
              <a:t>7/8/14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AB0C-860D-6D49-A747-3CF0D765E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07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EEE6-6CE5-B24E-AAF4-5ADDFA4E2797}" type="datetimeFigureOut">
              <a:rPr lang="en-US" smtClean="0"/>
              <a:t>7/8/14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AB0C-860D-6D49-A747-3CF0D765E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620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EEE6-6CE5-B24E-AAF4-5ADDFA4E2797}" type="datetimeFigureOut">
              <a:rPr lang="en-US" smtClean="0"/>
              <a:t>7/8/14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AB0C-860D-6D49-A747-3CF0D765E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96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EEE6-6CE5-B24E-AAF4-5ADDFA4E2797}" type="datetimeFigureOut">
              <a:rPr lang="en-US" smtClean="0"/>
              <a:t>7/8/14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0AB0C-860D-6D49-A747-3CF0D765E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66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CEEE6-6CE5-B24E-AAF4-5ADDFA4E2797}" type="datetimeFigureOut">
              <a:rPr lang="en-US" smtClean="0"/>
              <a:t>7/8/14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0AB0C-860D-6D49-A747-3CF0D765E2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19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7345"/>
            <a:ext cx="7772400" cy="848574"/>
          </a:xfrm>
        </p:spPr>
        <p:txBody>
          <a:bodyPr/>
          <a:lstStyle/>
          <a:p>
            <a:r>
              <a:rPr lang="en-US" dirty="0" smtClean="0"/>
              <a:t>Cloud Cover In The Pacific</a:t>
            </a:r>
            <a:endParaRPr lang="en-US" dirty="0"/>
          </a:p>
        </p:txBody>
      </p:sp>
      <p:pic>
        <p:nvPicPr>
          <p:cNvPr id="4" name="Picture 3" descr="albedo pacific plus chan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12" y="0"/>
            <a:ext cx="83684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167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anta rosa diurnal temperature swing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0961" y="0"/>
            <a:ext cx="65798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662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urly anomalies pacific temperatures ze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122" y="0"/>
            <a:ext cx="65453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806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rrelation surface temperature and albedo annua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9900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996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ino nina tao triton temp and dynamic heigh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8563"/>
            <a:ext cx="9144000" cy="4300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121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verage monthly us sunlight hours 1900 198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64" y="0"/>
            <a:ext cx="75111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481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illis bizcard graphic ICCC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374" y="1843121"/>
            <a:ext cx="4667250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33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</Words>
  <Application>Microsoft Macintosh PowerPoint</Application>
  <PresentationFormat>On-screen Show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Cloud Cover In The Pacific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Cover In The Pacific</dc:title>
  <dc:creator>Willis Eschenbach</dc:creator>
  <cp:lastModifiedBy>Willis Eschenbach</cp:lastModifiedBy>
  <cp:revision>3</cp:revision>
  <dcterms:created xsi:type="dcterms:W3CDTF">2014-07-08T20:42:51Z</dcterms:created>
  <dcterms:modified xsi:type="dcterms:W3CDTF">2014-07-08T21:11:15Z</dcterms:modified>
</cp:coreProperties>
</file>