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66" r:id="rId4"/>
    <p:sldId id="275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4" y="-1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062EA-5E52-F649-A1D5-09DCD0FB19AC}" type="datetimeFigureOut">
              <a:rPr lang="en-US" smtClean="0"/>
              <a:t>7/07/14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042E2-53D8-7E4B-8FCC-376E2D38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3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042E2-53D8-7E4B-8FCC-376E2D3825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4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dirty="0" smtClean="0"/>
              <a:t>forecasts are presented as coloured maps showing regions delineated according to probability of exceedance of a the median rainfall.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042E2-53D8-7E4B-8FCC-376E2D3825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9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0000FF"/>
                </a:solidFill>
              </a:rPr>
              <a:t>Lot</a:t>
            </a:r>
            <a:r>
              <a:rPr lang="en-US" sz="1200" baseline="0" dirty="0" smtClean="0">
                <a:solidFill>
                  <a:srgbClr val="0000FF"/>
                </a:solidFill>
              </a:rPr>
              <a:t> of information here.  But what I would like to draw your attention to is the RMSE.  R is a linear correlation coefficient.  The correlation is much higher using AI than POAMA.   </a:t>
            </a:r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200" dirty="0" smtClean="0">
                <a:solidFill>
                  <a:srgbClr val="0000FF"/>
                </a:solidFill>
              </a:rPr>
              <a:t>The artificial neural network models (ANN) based on AI </a:t>
            </a:r>
            <a:r>
              <a:rPr lang="en-US" sz="1200" dirty="0" smtClean="0">
                <a:solidFill>
                  <a:srgbClr val="FF0000"/>
                </a:solidFill>
              </a:rPr>
              <a:t>consistently outperform GCM 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&amp; provide a better forecast than climatology (long term mean)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042E2-53D8-7E4B-8FCC-376E2D3825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3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2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2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4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830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854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5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3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0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2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7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4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9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4880-93BD-E34F-A2AB-6CEB6F77037D}" type="datetimeFigureOut">
              <a:rPr lang="en-US" smtClean="0"/>
              <a:t>7/07/14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84658-9E2B-054A-8833-C7D990E0A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7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jennifermarohasy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ennifermarohasy.com" TargetMode="External"/><Relationship Id="rId3" Type="http://schemas.openxmlformats.org/officeDocument/2006/relationships/hyperlink" Target="mailto:jennifermarohasy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64632"/>
            <a:ext cx="9291052" cy="255771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Need for a New Paradigm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Including for Rainfall Forecasting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Jennifer Marohasy  </a:t>
            </a:r>
            <a:r>
              <a:rPr lang="en-US" dirty="0" smtClean="0">
                <a:solidFill>
                  <a:schemeClr val="tx1"/>
                </a:solidFill>
              </a:rPr>
              <a:t>PhD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www.jennifermarohasy.com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5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Coal mine in Bowen Basin </a:t>
            </a:r>
            <a:br>
              <a:rPr lang="en-US" sz="3200" dirty="0" smtClean="0"/>
            </a:br>
            <a:r>
              <a:rPr lang="en-US" sz="3200" dirty="0" smtClean="0"/>
              <a:t>flooded in December 2010...</a:t>
            </a:r>
            <a:endParaRPr lang="en-US" sz="3200" dirty="0"/>
          </a:p>
        </p:txBody>
      </p:sp>
      <p:pic>
        <p:nvPicPr>
          <p:cNvPr id="4" name="Content Placeholder 3" descr="Screen Shot 2014-06-13 at 6.30.41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" b="3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66464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6988" y="1002591"/>
            <a:ext cx="520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</a:t>
            </a:r>
            <a:endParaRPr lang="en-AU" dirty="0"/>
          </a:p>
          <a:p>
            <a:endParaRPr lang="en-US" dirty="0"/>
          </a:p>
        </p:txBody>
      </p:sp>
      <p:pic>
        <p:nvPicPr>
          <p:cNvPr id="2" name="Picture 1" descr="Nebo_20101123.national.hrweb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88" y="1698302"/>
            <a:ext cx="6641633" cy="45627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46988" y="309610"/>
            <a:ext cx="675105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AU" sz="2400" dirty="0">
                <a:solidFill>
                  <a:srgbClr val="FF0000"/>
                </a:solidFill>
              </a:rPr>
              <a:t>Official forecast </a:t>
            </a:r>
            <a:r>
              <a:rPr lang="en-AU" sz="2400" dirty="0"/>
              <a:t>for December 2010 to February 2011 for Bowen Basin was 50-55% probability of above median rainfall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679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4-06-14 at 9.44.5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3" b="9873"/>
          <a:stretch>
            <a:fillRect/>
          </a:stretch>
        </p:blipFill>
        <p:spPr/>
      </p:pic>
      <p:sp>
        <p:nvSpPr>
          <p:cNvPr id="7" name="TextBox 6"/>
          <p:cNvSpPr txBox="1"/>
          <p:nvPr/>
        </p:nvSpPr>
        <p:spPr>
          <a:xfrm>
            <a:off x="891282" y="490156"/>
            <a:ext cx="6996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Artificial Neural Network Monthly Rainfall Forecast for Nebo, Bowen Basin, August 2000 to December 2011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4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5048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3053" y="267368"/>
            <a:ext cx="2606842" cy="6309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</a:endParaRPr>
          </a:p>
          <a:p>
            <a:endParaRPr lang="en-AU" sz="2000" dirty="0" smtClean="0"/>
          </a:p>
          <a:p>
            <a:r>
              <a:rPr lang="en-AU" sz="2400" dirty="0">
                <a:solidFill>
                  <a:srgbClr val="FF0000"/>
                </a:solidFill>
              </a:rPr>
              <a:t>From Abbot J. &amp; Marohasy J. </a:t>
            </a:r>
            <a:r>
              <a:rPr lang="en-AU" sz="2400" dirty="0" smtClean="0">
                <a:solidFill>
                  <a:srgbClr val="FF0000"/>
                </a:solidFill>
              </a:rPr>
              <a:t>2014. </a:t>
            </a:r>
            <a:r>
              <a:rPr lang="en-AU" sz="2400" dirty="0" smtClean="0">
                <a:solidFill>
                  <a:srgbClr val="3366FF"/>
                </a:solidFill>
              </a:rPr>
              <a:t>Input selection and optimisation for monthly rainfall forecasting in Queensland, Australia using artificial neural networks.</a:t>
            </a:r>
          </a:p>
          <a:p>
            <a:r>
              <a:rPr lang="en-AU" sz="2400" i="1" dirty="0" smtClean="0">
                <a:solidFill>
                  <a:srgbClr val="FF0000"/>
                </a:solidFill>
              </a:rPr>
              <a:t>Atmospheric Research</a:t>
            </a:r>
            <a:r>
              <a:rPr lang="en-AU" sz="2400" dirty="0" smtClean="0">
                <a:solidFill>
                  <a:srgbClr val="FF0000"/>
                </a:solidFill>
              </a:rPr>
              <a:t>, Volume 138, Pages 166-178.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8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Thank you.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Jennifer Marohasy </a:t>
            </a:r>
            <a:r>
              <a:rPr lang="en-US" dirty="0" err="1" smtClean="0"/>
              <a:t>Ph.D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www.jennifermarohasy.com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hlinkClick r:id="rId3"/>
              </a:rPr>
              <a:t>jennifermarohasy@gmail.com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Mobile 61 41 887 3222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9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192</Words>
  <Application>Microsoft Macintosh PowerPoint</Application>
  <PresentationFormat>On-screen Show (4:3)</PresentationFormat>
  <Paragraphs>24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Need for a New Paradigm  Including for Rainfall Forecasting </vt:lpstr>
      <vt:lpstr>Coal mine in Bowen Basin  flooded in December 2010...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&amp; It’s Application to Climate Science, Specifically Rainfall Forecasting </dc:title>
  <dc:creator>Jennifer  Marohasy</dc:creator>
  <cp:lastModifiedBy>Jennifer  Marohasy</cp:lastModifiedBy>
  <cp:revision>84</cp:revision>
  <dcterms:created xsi:type="dcterms:W3CDTF">2014-06-12T23:54:57Z</dcterms:created>
  <dcterms:modified xsi:type="dcterms:W3CDTF">2014-07-07T15:33:58Z</dcterms:modified>
</cp:coreProperties>
</file>