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17AA-B637-48C1-A26A-1E84867F18AA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6307-F0CC-4FAD-ACC0-FC7FAE74CA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505200" cy="4906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r>
              <a:rPr lang="en-US" sz="6600" b="1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ICCC-7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</a:rPr>
              <a:t>eartland Institute 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</a:t>
            </a:r>
            <a:r>
              <a:rPr lang="en-US" sz="1800" b="1" dirty="0" smtClean="0">
                <a:solidFill>
                  <a:srgbClr val="002060"/>
                </a:solidFill>
              </a:rPr>
              <a:t>7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b="1" dirty="0" smtClean="0">
                <a:solidFill>
                  <a:srgbClr val="002060"/>
                </a:solidFill>
              </a:rPr>
              <a:t> International Conference on Climate Change,   May 21, 2012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lbell\My Documents\My Pictures\COC_book cover.jpg"/>
          <p:cNvPicPr>
            <a:picLocks noChangeAspect="1" noChangeArrowheads="1"/>
          </p:cNvPicPr>
          <p:nvPr/>
        </p:nvPicPr>
        <p:blipFill>
          <a:blip r:embed="rId2" cstate="print"/>
          <a:srcRect t="9665" b="3222"/>
          <a:stretch>
            <a:fillRect/>
          </a:stretch>
        </p:blipFill>
        <p:spPr bwMode="auto">
          <a:xfrm>
            <a:off x="304800" y="304800"/>
            <a:ext cx="4800600" cy="618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lbell\My Documents\My Pictures\larry-sky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490" cy="592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lbell\My Documents\My Pictures\larry-sk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2382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lbell\My Documents\My Pictures\larry-sk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52400"/>
            <a:ext cx="6362700" cy="689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lbell\My Documents\My Pictures\larry-sk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82000" cy="518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Bell</dc:creator>
  <cp:lastModifiedBy>Larry Bell</cp:lastModifiedBy>
  <cp:revision>3</cp:revision>
  <dcterms:created xsi:type="dcterms:W3CDTF">2012-05-15T18:59:07Z</dcterms:created>
  <dcterms:modified xsi:type="dcterms:W3CDTF">2012-05-15T19:28:21Z</dcterms:modified>
</cp:coreProperties>
</file>